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0240288" cy="4206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248">
          <p15:clr>
            <a:srgbClr val="A4A3A4"/>
          </p15:clr>
        </p15:guide>
        <p15:guide id="2" pos="95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" d="100"/>
          <a:sy n="18" d="100"/>
        </p:scale>
        <p:origin x="3108" y="84"/>
      </p:cViewPr>
      <p:guideLst>
        <p:guide orient="horz" pos="13248"/>
        <p:guide pos="952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F44E8-40D8-4D92-81F9-55DF8468616C}" type="datetimeFigureOut">
              <a:rPr lang="en-IN" smtClean="0"/>
              <a:t>22-11-2023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9338" y="1143000"/>
            <a:ext cx="22193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3CFD1-1744-4FFB-BAF3-3291BEB8B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985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6883826"/>
            <a:ext cx="25704245" cy="14643947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092500"/>
            <a:ext cx="22680216" cy="10155340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325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1487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39433"/>
            <a:ext cx="6520562" cy="356459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39433"/>
            <a:ext cx="19183683" cy="356459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72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897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486402"/>
            <a:ext cx="26082248" cy="17496787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148716"/>
            <a:ext cx="26082248" cy="9201147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24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197167"/>
            <a:ext cx="12852122" cy="266882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197167"/>
            <a:ext cx="12852122" cy="266882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785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39442"/>
            <a:ext cx="26082248" cy="8130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311133"/>
            <a:ext cx="12793057" cy="5053327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364460"/>
            <a:ext cx="12793057" cy="22598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311133"/>
            <a:ext cx="12856061" cy="5053327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364460"/>
            <a:ext cx="12856061" cy="22598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770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414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009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04160"/>
            <a:ext cx="9753280" cy="981456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056216"/>
            <a:ext cx="15309146" cy="29891567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618720"/>
            <a:ext cx="9753280" cy="23377740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11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04160"/>
            <a:ext cx="9753280" cy="981456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056216"/>
            <a:ext cx="15309146" cy="29891567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618720"/>
            <a:ext cx="9753280" cy="23377740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633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39442"/>
            <a:ext cx="26082248" cy="813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197167"/>
            <a:ext cx="26082248" cy="26688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8985623"/>
            <a:ext cx="6804065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55687-9818-4AD6-B886-841A9405A5EB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8985623"/>
            <a:ext cx="10206097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8985623"/>
            <a:ext cx="6804065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923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79872" y="9374348"/>
            <a:ext cx="13644971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entury Gothic" panose="020B0502020202020204" pitchFamily="34" charset="0"/>
              </a:rPr>
              <a:t>Objective/Aim of the study</a:t>
            </a: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22879" y="9349209"/>
            <a:ext cx="13868414" cy="25576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entury Gothic" panose="020B0502020202020204" pitchFamily="34" charset="0"/>
              </a:rPr>
              <a:t>Results &amp; Discussion</a:t>
            </a: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endParaRPr lang="en-IN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0C0BB3-7B27-27C9-8989-1B45599F209E}"/>
              </a:ext>
            </a:extLst>
          </p:cNvPr>
          <p:cNvSpPr txBox="1"/>
          <p:nvPr/>
        </p:nvSpPr>
        <p:spPr>
          <a:xfrm>
            <a:off x="1179872" y="32432635"/>
            <a:ext cx="13616470" cy="78483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entury Gothic" panose="020B0502020202020204" pitchFamily="34" charset="0"/>
              </a:rPr>
              <a:t>Conclusion &amp; Innovation</a:t>
            </a: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IN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D8FBFB-C416-055A-234E-B8A003579DA0}"/>
              </a:ext>
            </a:extLst>
          </p:cNvPr>
          <p:cNvSpPr txBox="1"/>
          <p:nvPr/>
        </p:nvSpPr>
        <p:spPr>
          <a:xfrm>
            <a:off x="8900159" y="2521541"/>
            <a:ext cx="13045440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17</a:t>
            </a:r>
            <a:r>
              <a:rPr lang="en-US" sz="5400" b="1" baseline="30000" dirty="0"/>
              <a:t>th</a:t>
            </a:r>
            <a:r>
              <a:rPr lang="en-US" sz="5400" b="1" dirty="0"/>
              <a:t>  International Conference on</a:t>
            </a:r>
          </a:p>
          <a:p>
            <a:pPr algn="ctr"/>
            <a:r>
              <a:rPr lang="en-US" sz="5400" b="1" dirty="0"/>
              <a:t>Polymer Science and Technology</a:t>
            </a:r>
          </a:p>
          <a:p>
            <a:pPr algn="ctr"/>
            <a:r>
              <a:rPr lang="en-US" sz="5400" b="1" dirty="0"/>
              <a:t>December 10- 13, 2023 | </a:t>
            </a:r>
            <a:r>
              <a:rPr lang="en-US" sz="5400" b="1" dirty="0" err="1"/>
              <a:t>Guwahati</a:t>
            </a:r>
            <a:r>
              <a:rPr lang="en-US" sz="5400" b="1" dirty="0"/>
              <a:t>, INDIA</a:t>
            </a:r>
            <a:endParaRPr lang="en-US" sz="5400" b="1" cap="al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0DCF05-D146-A8EE-403C-5EF9292CF8EC}"/>
              </a:ext>
            </a:extLst>
          </p:cNvPr>
          <p:cNvSpPr txBox="1"/>
          <p:nvPr/>
        </p:nvSpPr>
        <p:spPr>
          <a:xfrm>
            <a:off x="1179872" y="15719447"/>
            <a:ext cx="13637537" cy="16158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entury Gothic" panose="020B0502020202020204" pitchFamily="34" charset="0"/>
              </a:rPr>
              <a:t>Work Plan/ Experimental</a:t>
            </a: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99BCC1-2696-6480-49C3-7D6170B22C7B}"/>
              </a:ext>
            </a:extLst>
          </p:cNvPr>
          <p:cNvSpPr txBox="1"/>
          <p:nvPr/>
        </p:nvSpPr>
        <p:spPr>
          <a:xfrm>
            <a:off x="1485982" y="5705614"/>
            <a:ext cx="27805311" cy="28084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50" dirty="0">
              <a:latin typeface="Century Gothic" panose="020B0502020202020204" pitchFamily="34" charset="0"/>
            </a:endParaRPr>
          </a:p>
          <a:p>
            <a:pPr algn="ctr"/>
            <a:r>
              <a:rPr lang="en-US" sz="4800" dirty="0">
                <a:latin typeface="Century Gothic" panose="020B0502020202020204" pitchFamily="34" charset="0"/>
              </a:rPr>
              <a:t>Title</a:t>
            </a:r>
          </a:p>
          <a:p>
            <a:pPr algn="ctr"/>
            <a:r>
              <a:rPr lang="en-US" sz="3600" dirty="0">
                <a:latin typeface="Century Gothic" panose="020B0502020202020204" pitchFamily="34" charset="0"/>
              </a:rPr>
              <a:t>Author’s Name</a:t>
            </a:r>
          </a:p>
          <a:p>
            <a:pPr algn="ctr"/>
            <a:r>
              <a:rPr lang="en-US" sz="3600" dirty="0">
                <a:latin typeface="Century Gothic" panose="020B0502020202020204" pitchFamily="34" charset="0"/>
              </a:rPr>
              <a:t>Author’s Institute Name</a:t>
            </a:r>
          </a:p>
          <a:p>
            <a:pPr algn="ctr"/>
            <a:r>
              <a:rPr lang="en-US" sz="3600" dirty="0">
                <a:latin typeface="Century Gothic" panose="020B0502020202020204" pitchFamily="34" charset="0"/>
              </a:rPr>
              <a:t>E-mail id</a:t>
            </a:r>
          </a:p>
          <a:p>
            <a:pPr algn="ctr"/>
            <a:endParaRPr lang="en-IN" sz="105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F8C6B-5E5A-7233-F42D-4FEF69B51128}"/>
              </a:ext>
            </a:extLst>
          </p:cNvPr>
          <p:cNvSpPr txBox="1"/>
          <p:nvPr/>
        </p:nvSpPr>
        <p:spPr>
          <a:xfrm>
            <a:off x="15415446" y="35760575"/>
            <a:ext cx="13875847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entury Gothic" panose="020B0502020202020204" pitchFamily="34" charset="0"/>
              </a:rPr>
              <a:t>References</a:t>
            </a:r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IN" sz="3600" dirty="0"/>
          </a:p>
        </p:txBody>
      </p:sp>
      <p:pic>
        <p:nvPicPr>
          <p:cNvPr id="1026" name="Picture 2" descr="https://event.iitg.ac.in/macro2023/img/righ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327" y="220677"/>
            <a:ext cx="4956752" cy="2740986"/>
          </a:xfrm>
          <a:prstGeom prst="rect">
            <a:avLst/>
          </a:prstGeom>
          <a:noFill/>
        </p:spPr>
      </p:pic>
      <p:pic>
        <p:nvPicPr>
          <p:cNvPr id="1028" name="Picture 4" descr="The Society For Polymer Science, India, North-East Chapter(SPSI-NE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75679" y="125353"/>
            <a:ext cx="4351282" cy="2932386"/>
          </a:xfrm>
          <a:prstGeom prst="rect">
            <a:avLst/>
          </a:prstGeom>
          <a:noFill/>
        </p:spPr>
      </p:pic>
      <p:pic>
        <p:nvPicPr>
          <p:cNvPr id="4" name="Picture 2" descr="ICANN2019">
            <a:extLst>
              <a:ext uri="{FF2B5EF4-FFF2-40B4-BE49-F238E27FC236}">
                <a16:creationId xmlns:a16="http://schemas.microsoft.com/office/drawing/2014/main" id="{959665DA-4022-4B67-AF6D-03A36E0E0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9911" y="86952"/>
            <a:ext cx="2602459" cy="2602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78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</TotalTime>
  <Words>42</Words>
  <Application>Microsoft Office PowerPoint</Application>
  <PresentationFormat>Custom</PresentationFormat>
  <Paragraphs>105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Chetna verma</dc:creator>
  <cp:lastModifiedBy>SPSI-MACRO 2023</cp:lastModifiedBy>
  <cp:revision>17</cp:revision>
  <dcterms:created xsi:type="dcterms:W3CDTF">2021-08-11T07:12:38Z</dcterms:created>
  <dcterms:modified xsi:type="dcterms:W3CDTF">2023-11-22T12:39:43Z</dcterms:modified>
</cp:coreProperties>
</file>